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handoutMasterIdLst>
    <p:handoutMasterId r:id="rId20"/>
  </p:handoutMasterIdLst>
  <p:sldIdLst>
    <p:sldId id="782" r:id="rId2"/>
    <p:sldId id="783" r:id="rId3"/>
    <p:sldId id="1097" r:id="rId4"/>
    <p:sldId id="1365" r:id="rId5"/>
    <p:sldId id="1387" r:id="rId6"/>
    <p:sldId id="1369" r:id="rId7"/>
    <p:sldId id="1396" r:id="rId8"/>
    <p:sldId id="1388" r:id="rId9"/>
    <p:sldId id="1397" r:id="rId10"/>
    <p:sldId id="1394" r:id="rId11"/>
    <p:sldId id="1395" r:id="rId12"/>
    <p:sldId id="1373" r:id="rId13"/>
    <p:sldId id="1372" r:id="rId14"/>
    <p:sldId id="1389" r:id="rId15"/>
    <p:sldId id="1390" r:id="rId16"/>
    <p:sldId id="1393" r:id="rId17"/>
    <p:sldId id="1315" r:id="rId18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F"/>
    <a:srgbClr val="B4B4B4"/>
    <a:srgbClr val="E9648E"/>
    <a:srgbClr val="FFD0E4"/>
    <a:srgbClr val="F0CD61"/>
    <a:srgbClr val="A46B5B"/>
    <a:srgbClr val="AE7C65"/>
    <a:srgbClr val="FEF6F0"/>
    <a:srgbClr val="D0ECD8"/>
    <a:srgbClr val="D4E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1" autoAdjust="0"/>
    <p:restoredTop sz="96909" autoAdjust="0"/>
  </p:normalViewPr>
  <p:slideViewPr>
    <p:cSldViewPr>
      <p:cViewPr>
        <p:scale>
          <a:sx n="100" d="100"/>
          <a:sy n="100" d="100"/>
        </p:scale>
        <p:origin x="-2166" y="-360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62301"/>
              </p:ext>
            </p:extLst>
          </p:nvPr>
        </p:nvGraphicFramePr>
        <p:xfrm>
          <a:off x="57150" y="106363"/>
          <a:ext cx="9042400" cy="488270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4-2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분수의 덧셈과 뺄셈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11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재밌게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놀이를 해요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악보 완성하기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84101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2022.05.12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2022.05.13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2022.05.13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541416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72901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 </a:t>
                      </a: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재밌게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놀이를 해요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악보 완성하기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suh_h_0402_01_0011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5312" y="894492"/>
            <a:ext cx="6918956" cy="770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072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FE5A2B1-FF85-43E7-AC1A-D0D4CCBE4226}"/>
              </a:ext>
            </a:extLst>
          </p:cNvPr>
          <p:cNvSpPr txBox="1"/>
          <p:nvPr/>
        </p:nvSpPr>
        <p:spPr>
          <a:xfrm>
            <a:off x="389042" y="944724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분수의 덧셈과 뺄셈을 계산한 뒤 알맞은 음표를 찾아 모차르트의 소나타 악보를 완성해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42334FEB-145F-4CB6-9531-4DDC44298A46}"/>
              </a:ext>
            </a:extLst>
          </p:cNvPr>
          <p:cNvGrpSpPr/>
          <p:nvPr/>
        </p:nvGrpSpPr>
        <p:grpSpPr>
          <a:xfrm>
            <a:off x="120793" y="5192917"/>
            <a:ext cx="1750907" cy="385793"/>
            <a:chOff x="6951393" y="5183627"/>
            <a:chExt cx="1905083" cy="419764"/>
          </a:xfrm>
        </p:grpSpPr>
        <p:pic>
          <p:nvPicPr>
            <p:cNvPr id="32" name="Picture 2">
              <a:extLst>
                <a:ext uri="{FF2B5EF4-FFF2-40B4-BE49-F238E27FC236}">
                  <a16:creationId xmlns="" xmlns:a16="http://schemas.microsoft.com/office/drawing/2014/main" id="{358C64C3-A350-4F35-9962-24FB7DB19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393" y="5183627"/>
              <a:ext cx="1905083" cy="419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53">
              <a:extLst>
                <a:ext uri="{FF2B5EF4-FFF2-40B4-BE49-F238E27FC236}">
                  <a16:creationId xmlns="" xmlns:a16="http://schemas.microsoft.com/office/drawing/2014/main" id="{E7FE3EB3-9FFA-4B2B-90A9-28D6BBC9D61B}"/>
                </a:ext>
              </a:extLst>
            </p:cNvPr>
            <p:cNvSpPr txBox="1"/>
            <p:nvPr/>
          </p:nvSpPr>
          <p:spPr>
            <a:xfrm>
              <a:off x="7030685" y="5276301"/>
              <a:ext cx="1298550" cy="23441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놀이 더 보기 </a:t>
              </a:r>
            </a:p>
          </p:txBody>
        </p:sp>
      </p:grpSp>
      <p:sp>
        <p:nvSpPr>
          <p:cNvPr id="8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2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돋보기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클릭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정답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놀이 더 보기 버튼 클릭 시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마우스 오버 시 회색 테두리 효과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8301" y="498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43"/>
          <p:cNvSpPr txBox="1"/>
          <p:nvPr/>
        </p:nvSpPr>
        <p:spPr>
          <a:xfrm>
            <a:off x="389043" y="1736812"/>
            <a:ext cx="656221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계산 결과에 해당하는 음표를 따라 그리고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계이름을 적어보세요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7666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0" name="그룹 119"/>
          <p:cNvGrpSpPr/>
          <p:nvPr/>
        </p:nvGrpSpPr>
        <p:grpSpPr>
          <a:xfrm>
            <a:off x="5245118" y="1351257"/>
            <a:ext cx="1728228" cy="313547"/>
            <a:chOff x="2899703" y="5517232"/>
            <a:chExt cx="1728228" cy="313547"/>
          </a:xfrm>
        </p:grpSpPr>
        <p:grpSp>
          <p:nvGrpSpPr>
            <p:cNvPr id="121" name="그룹 120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9" name="TextBox 128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방법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7" name="TextBox 12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5" name="TextBox 12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0" y="2639487"/>
            <a:ext cx="3258703" cy="291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1" name="Group 1072">
            <a:extLst>
              <a:ext uri="{FF2B5EF4-FFF2-40B4-BE49-F238E27FC236}">
                <a16:creationId xmlns="" xmlns:a16="http://schemas.microsoft.com/office/drawing/2014/main" id="{E3890E7D-18A9-4525-B159-91B2E7F46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925764"/>
              </p:ext>
            </p:extLst>
          </p:nvPr>
        </p:nvGraphicFramePr>
        <p:xfrm>
          <a:off x="120196" y="6093296"/>
          <a:ext cx="6853150" cy="274320"/>
        </p:xfrm>
        <a:graphic>
          <a:graphicData uri="http://schemas.openxmlformats.org/drawingml/2006/table">
            <a:tbl>
              <a:tblPr/>
              <a:tblGrid>
                <a:gridCol w="7073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457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playPage__background.png </a:t>
                      </a:r>
                    </a:p>
                    <a:p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\app\resource\contents\lesson01\ops\game\game_1\</a:t>
                      </a:r>
                      <a:r>
                        <a:rPr lang="en-US" altLang="ko-KR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src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\image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3923928" y="2329187"/>
            <a:ext cx="3027329" cy="242937"/>
            <a:chOff x="3892552" y="2197503"/>
            <a:chExt cx="2875693" cy="242937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3892552" y="2197503"/>
              <a:ext cx="2875693" cy="24293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5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돋보기 버튼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</a:t>
              </a:r>
              <a:r>
                <a:rPr lang="ko-KR" altLang="en-US" sz="105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정답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확인하세요</a:t>
              </a:r>
              <a:r>
                <a:rPr lang="en-US" altLang="ko-KR" sz="105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3960953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6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3811663" y="212026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58" y="5230010"/>
            <a:ext cx="382305" cy="382305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4992925" y="50151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99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돋보기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텍스트 입력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Group 1072">
            <a:extLst>
              <a:ext uri="{FF2B5EF4-FFF2-40B4-BE49-F238E27FC236}">
                <a16:creationId xmlns="" xmlns:a16="http://schemas.microsoft.com/office/drawing/2014/main" id="{E3890E7D-18A9-4525-B159-91B2E7F46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325875"/>
              </p:ext>
            </p:extLst>
          </p:nvPr>
        </p:nvGraphicFramePr>
        <p:xfrm>
          <a:off x="120196" y="6093296"/>
          <a:ext cx="6853150" cy="252028"/>
        </p:xfrm>
        <a:graphic>
          <a:graphicData uri="http://schemas.openxmlformats.org/drawingml/2006/table">
            <a:tbl>
              <a:tblPr/>
              <a:tblGrid>
                <a:gridCol w="7073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457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지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4-2-1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쉼터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en-US" altLang="ko-KR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lang="en-US" altLang="ko-KR" sz="9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4" y="707356"/>
            <a:ext cx="6912260" cy="507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5" y="707356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39240" y="1537930"/>
            <a:ext cx="11303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37898"/>
              </p:ext>
            </p:extLst>
          </p:nvPr>
        </p:nvGraphicFramePr>
        <p:xfrm>
          <a:off x="2656777" y="144555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783551"/>
              </p:ext>
            </p:extLst>
          </p:nvPr>
        </p:nvGraphicFramePr>
        <p:xfrm>
          <a:off x="3231942" y="144555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112060" y="2729359"/>
            <a:ext cx="11303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981165"/>
              </p:ext>
            </p:extLst>
          </p:nvPr>
        </p:nvGraphicFramePr>
        <p:xfrm>
          <a:off x="5804762" y="263698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608004" y="3501008"/>
            <a:ext cx="14041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832363"/>
              </p:ext>
            </p:extLst>
          </p:nvPr>
        </p:nvGraphicFramePr>
        <p:xfrm>
          <a:off x="4833553" y="340863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157795"/>
              </p:ext>
            </p:extLst>
          </p:nvPr>
        </p:nvGraphicFramePr>
        <p:xfrm>
          <a:off x="5408718" y="340863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671900" y="4329100"/>
            <a:ext cx="11303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22885"/>
              </p:ext>
            </p:extLst>
          </p:nvPr>
        </p:nvGraphicFramePr>
        <p:xfrm>
          <a:off x="3789437" y="423672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277868"/>
              </p:ext>
            </p:extLst>
          </p:nvPr>
        </p:nvGraphicFramePr>
        <p:xfrm>
          <a:off x="4463988" y="423672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2479622" y="12610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9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46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‘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놀이 더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보기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1’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클릭 시 해당 놀이 페이지로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30" name="직사각형 29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그룹 45"/>
          <p:cNvGrpSpPr/>
          <p:nvPr/>
        </p:nvGrpSpPr>
        <p:grpSpPr>
          <a:xfrm>
            <a:off x="158325" y="2414011"/>
            <a:ext cx="1558839" cy="402921"/>
            <a:chOff x="158325" y="1539610"/>
            <a:chExt cx="1605363" cy="414946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25" y="1539610"/>
              <a:ext cx="1605363" cy="414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675101" y="1622402"/>
              <a:ext cx="9209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준비물</a:t>
              </a:r>
              <a:endParaRPr lang="en-US" altLang="ko-KR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49" name="TextBox 53"/>
          <p:cNvSpPr txBox="1"/>
          <p:nvPr/>
        </p:nvSpPr>
        <p:spPr>
          <a:xfrm>
            <a:off x="1943708" y="2475290"/>
            <a:ext cx="4985276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부터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까지의 숫자 카드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세트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430292" y="526306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439752"/>
            <a:ext cx="333025" cy="33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53"/>
          <p:cNvSpPr txBox="1"/>
          <p:nvPr/>
        </p:nvSpPr>
        <p:spPr>
          <a:xfrm>
            <a:off x="562709" y="3441674"/>
            <a:ext cx="6278087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명이 한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모둠을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이루어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모둠마다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숫자 카드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세트를 책상 위에 뒤집어 놓습니다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67263"/>
            <a:ext cx="333025" cy="34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158325" y="1945959"/>
            <a:ext cx="1558839" cy="402921"/>
            <a:chOff x="158325" y="1539610"/>
            <a:chExt cx="1605363" cy="414946"/>
          </a:xfrm>
        </p:grpSpPr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25" y="1539610"/>
              <a:ext cx="1605363" cy="414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675101" y="1622402"/>
              <a:ext cx="9209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인원</a:t>
              </a:r>
              <a:endParaRPr lang="en-US" altLang="ko-KR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74" name="TextBox 53"/>
          <p:cNvSpPr txBox="1"/>
          <p:nvPr/>
        </p:nvSpPr>
        <p:spPr>
          <a:xfrm>
            <a:off x="1934373" y="2005667"/>
            <a:ext cx="4906423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반 전체</a:t>
            </a:r>
          </a:p>
        </p:txBody>
      </p:sp>
      <p:sp>
        <p:nvSpPr>
          <p:cNvPr id="7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2441" y="2850919"/>
            <a:ext cx="6538669" cy="436413"/>
            <a:chOff x="142441" y="2850919"/>
            <a:chExt cx="6733816" cy="449438"/>
          </a:xfrm>
        </p:grpSpPr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2441" y="2850919"/>
              <a:ext cx="6733816" cy="449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1" name="그룹 40"/>
            <p:cNvGrpSpPr/>
            <p:nvPr/>
          </p:nvGrpSpPr>
          <p:grpSpPr>
            <a:xfrm>
              <a:off x="158325" y="2868165"/>
              <a:ext cx="1605363" cy="414946"/>
              <a:chOff x="158325" y="1539610"/>
              <a:chExt cx="1605363" cy="414946"/>
            </a:xfrm>
          </p:grpSpPr>
          <p:pic>
            <p:nvPicPr>
              <p:cNvPr id="50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325" y="1539610"/>
                <a:ext cx="1605363" cy="4149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675101" y="1618729"/>
                <a:ext cx="920962" cy="253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놀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이</a:t>
                </a:r>
                <a:r>
                  <a:rPr lang="ko-KR" altLang="en-US" sz="160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방법</a:t>
                </a:r>
                <a:endParaRPr lang="en-US" altLang="ko-KR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37" name="TextBox 53">
            <a:extLst>
              <a:ext uri="{FF2B5EF4-FFF2-40B4-BE49-F238E27FC236}">
                <a16:creationId xmlns="" xmlns:a16="http://schemas.microsoft.com/office/drawing/2014/main" id="{A59714CE-E8A1-486F-A281-C4DDC6A2012C}"/>
              </a:ext>
            </a:extLst>
          </p:cNvPr>
          <p:cNvSpPr txBox="1"/>
          <p:nvPr/>
        </p:nvSpPr>
        <p:spPr>
          <a:xfrm>
            <a:off x="562709" y="4077072"/>
            <a:ext cx="6278087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교사가 분모를 제시하면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명이 숫자 카드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장씩을 뽑고 카드에 적힌 숫자를 분자로 하는 분수를 만듭니다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28">
            <a:extLst>
              <a:ext uri="{FF2B5EF4-FFF2-40B4-BE49-F238E27FC236}">
                <a16:creationId xmlns="" xmlns:a16="http://schemas.microsoft.com/office/drawing/2014/main" id="{9D1BBCEE-4CC2-4646-9450-02E491D2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8" y="4680902"/>
            <a:ext cx="345135" cy="34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53">
            <a:extLst>
              <a:ext uri="{FF2B5EF4-FFF2-40B4-BE49-F238E27FC236}">
                <a16:creationId xmlns="" xmlns:a16="http://schemas.microsoft.com/office/drawing/2014/main" id="{8FA2655E-5902-4756-96E8-BF936628B844}"/>
              </a:ext>
            </a:extLst>
          </p:cNvPr>
          <p:cNvSpPr txBox="1"/>
          <p:nvPr/>
        </p:nvSpPr>
        <p:spPr>
          <a:xfrm>
            <a:off x="552892" y="4725144"/>
            <a:ext cx="6287904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두 사람이 만든 분수의 합과 차를 구합니다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69342" y="779631"/>
            <a:ext cx="2002050" cy="455399"/>
            <a:chOff x="359144" y="4401875"/>
            <a:chExt cx="2952329" cy="455399"/>
          </a:xfrm>
        </p:grpSpPr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44" y="4401875"/>
              <a:ext cx="2952329" cy="455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>
              <a:off x="647177" y="4432552"/>
              <a:ext cx="2304256" cy="414095"/>
            </a:xfrm>
            <a:prstGeom prst="rect">
              <a:avLst/>
            </a:prstGeom>
            <a:solidFill>
              <a:srgbClr val="FF66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497521" y="4471314"/>
              <a:ext cx="2700300" cy="29558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 더 보기 </a:t>
              </a:r>
              <a:r>
                <a:rPr lang="en-US" altLang="ko-KR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endParaRPr lang="ko-KR" altLang="en-US" sz="19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70966" y="1486453"/>
            <a:ext cx="1558839" cy="402921"/>
            <a:chOff x="158325" y="1539610"/>
            <a:chExt cx="1605363" cy="414946"/>
          </a:xfrm>
        </p:grpSpPr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25" y="1539610"/>
              <a:ext cx="1605363" cy="414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TextBox 82"/>
            <p:cNvSpPr txBox="1"/>
            <p:nvPr/>
          </p:nvSpPr>
          <p:spPr>
            <a:xfrm>
              <a:off x="675101" y="1618729"/>
              <a:ext cx="920962" cy="25356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놀이명</a:t>
              </a:r>
              <a:endParaRPr lang="en-US" altLang="ko-KR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84" name="TextBox 53"/>
          <p:cNvSpPr txBox="1"/>
          <p:nvPr/>
        </p:nvSpPr>
        <p:spPr>
          <a:xfrm>
            <a:off x="1947014" y="1546161"/>
            <a:ext cx="4906423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숫자 카드로 만든 분수의 합과 차 구하기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31740" y="772942"/>
            <a:ext cx="2110062" cy="471286"/>
            <a:chOff x="4302970" y="772942"/>
            <a:chExt cx="2110062" cy="471286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9"/>
            <a:srcRect l="49850" t="1" b="5316"/>
            <a:stretch/>
          </p:blipFill>
          <p:spPr>
            <a:xfrm>
              <a:off x="4302970" y="772942"/>
              <a:ext cx="2110062" cy="471286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19294" y="825905"/>
              <a:ext cx="1440160" cy="375333"/>
            </a:xfrm>
            <a:prstGeom prst="rect">
              <a:avLst/>
            </a:prstGeom>
            <a:solidFill>
              <a:srgbClr val="B4B4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4416569" y="842381"/>
              <a:ext cx="1831143" cy="29558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 더 보기 </a:t>
              </a:r>
              <a:r>
                <a:rPr lang="en-US" altLang="ko-KR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</a:t>
              </a:r>
              <a:endParaRPr lang="ko-KR" altLang="en-US" sz="19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726830" y="5299102"/>
            <a:ext cx="1595920" cy="256563"/>
            <a:chOff x="319554" y="1245924"/>
            <a:chExt cx="2636592" cy="423864"/>
          </a:xfrm>
        </p:grpSpPr>
        <p:pic>
          <p:nvPicPr>
            <p:cNvPr id="54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1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7" name="타원 56"/>
          <p:cNvSpPr/>
          <p:nvPr/>
        </p:nvSpPr>
        <p:spPr>
          <a:xfrm>
            <a:off x="2067735" y="63357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04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30" name="직사각형 29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3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95" y="2960948"/>
            <a:ext cx="339080" cy="33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53"/>
          <p:cNvSpPr txBox="1"/>
          <p:nvPr/>
        </p:nvSpPr>
        <p:spPr>
          <a:xfrm>
            <a:off x="534100" y="2996952"/>
            <a:ext cx="6342157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분모를 바꾸어 가며 놀이를 반복할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84" y="2290575"/>
            <a:ext cx="339080" cy="33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53"/>
          <p:cNvSpPr txBox="1"/>
          <p:nvPr/>
        </p:nvSpPr>
        <p:spPr>
          <a:xfrm>
            <a:off x="534100" y="2312876"/>
            <a:ext cx="6342157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학급에서 덧셈을 통해 가장 큰 분수를 만든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모둠과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뺄셈을 통해 가장 작은 분수를 만든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모둠을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알아봅니다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4163" y="800708"/>
            <a:ext cx="3231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놀이 더 보기</a:t>
            </a:r>
            <a:endParaRPr lang="en-US" altLang="ko-KR" sz="2400" b="1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42441" y="1565503"/>
            <a:ext cx="6733816" cy="449438"/>
            <a:chOff x="142441" y="2850919"/>
            <a:chExt cx="6733816" cy="449438"/>
          </a:xfrm>
        </p:grpSpPr>
        <p:pic>
          <p:nvPicPr>
            <p:cNvPr id="49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2441" y="2850919"/>
              <a:ext cx="6733816" cy="449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그룹 49"/>
            <p:cNvGrpSpPr/>
            <p:nvPr/>
          </p:nvGrpSpPr>
          <p:grpSpPr>
            <a:xfrm>
              <a:off x="158325" y="2868165"/>
              <a:ext cx="1605363" cy="414946"/>
              <a:chOff x="158325" y="1539610"/>
              <a:chExt cx="1605363" cy="414946"/>
            </a:xfrm>
          </p:grpSpPr>
          <p:pic>
            <p:nvPicPr>
              <p:cNvPr id="52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325" y="1539610"/>
                <a:ext cx="1605363" cy="4149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75101" y="1622402"/>
                <a:ext cx="92096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놀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이</a:t>
                </a:r>
                <a:r>
                  <a:rPr lang="ko-KR" altLang="en-US" sz="16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방법</a:t>
                </a:r>
                <a:endParaRPr lang="en-US" altLang="ko-KR" sz="16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169342" y="779631"/>
            <a:ext cx="2002050" cy="455399"/>
            <a:chOff x="359144" y="4401875"/>
            <a:chExt cx="2952329" cy="455399"/>
          </a:xfrm>
        </p:grpSpPr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44" y="4401875"/>
              <a:ext cx="2952329" cy="455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647177" y="4432552"/>
              <a:ext cx="2304256" cy="414095"/>
            </a:xfrm>
            <a:prstGeom prst="rect">
              <a:avLst/>
            </a:prstGeom>
            <a:solidFill>
              <a:srgbClr val="FF66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97521" y="4471314"/>
              <a:ext cx="2700300" cy="29558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 더 보기 </a:t>
              </a:r>
              <a:r>
                <a:rPr lang="en-US" altLang="ko-KR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endParaRPr lang="ko-KR" altLang="en-US" sz="19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231740" y="772942"/>
            <a:ext cx="2110062" cy="471286"/>
            <a:chOff x="4302970" y="772942"/>
            <a:chExt cx="2110062" cy="471286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8"/>
            <a:srcRect l="49850" t="1" b="5316"/>
            <a:stretch/>
          </p:blipFill>
          <p:spPr>
            <a:xfrm>
              <a:off x="4302970" y="772942"/>
              <a:ext cx="2110062" cy="471286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4619294" y="825905"/>
              <a:ext cx="1440160" cy="375333"/>
            </a:xfrm>
            <a:prstGeom prst="rect">
              <a:avLst/>
            </a:prstGeom>
            <a:solidFill>
              <a:srgbClr val="B4B4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4416569" y="842381"/>
              <a:ext cx="1831143" cy="29558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 더 보기 </a:t>
              </a:r>
              <a:r>
                <a:rPr lang="en-US" altLang="ko-KR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</a:t>
              </a:r>
              <a:endParaRPr lang="ko-KR" altLang="en-US" sz="19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728800" y="5299200"/>
            <a:ext cx="1595920" cy="256563"/>
            <a:chOff x="5778748" y="2095482"/>
            <a:chExt cx="1595920" cy="256563"/>
          </a:xfrm>
        </p:grpSpPr>
        <p:grpSp>
          <p:nvGrpSpPr>
            <p:cNvPr id="33" name="그룹 32"/>
            <p:cNvGrpSpPr/>
            <p:nvPr/>
          </p:nvGrpSpPr>
          <p:grpSpPr>
            <a:xfrm>
              <a:off x="5778748" y="2095482"/>
              <a:ext cx="1595920" cy="256563"/>
              <a:chOff x="319554" y="1245924"/>
              <a:chExt cx="2636592" cy="423864"/>
            </a:xfrm>
          </p:grpSpPr>
          <p:pic>
            <p:nvPicPr>
              <p:cNvPr id="46" name="Picture 11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554" y="1245924"/>
                <a:ext cx="409575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" name="Picture 1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93" y="1312601"/>
                <a:ext cx="8001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046" y="1260213"/>
                <a:ext cx="419100" cy="409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39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200" y="2134800"/>
              <a:ext cx="472767" cy="1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800" y="2138400"/>
              <a:ext cx="484298" cy="18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355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‘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놀이 더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보기 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탭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해당 놀이 페이지로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30" name="직사각형 29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그룹 45"/>
          <p:cNvGrpSpPr/>
          <p:nvPr/>
        </p:nvGrpSpPr>
        <p:grpSpPr>
          <a:xfrm>
            <a:off x="158325" y="2414011"/>
            <a:ext cx="1558839" cy="402921"/>
            <a:chOff x="158325" y="1539610"/>
            <a:chExt cx="1605363" cy="414946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25" y="1539610"/>
              <a:ext cx="1605363" cy="414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675101" y="1622402"/>
              <a:ext cx="9209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준비물</a:t>
              </a:r>
              <a:endParaRPr lang="en-US" altLang="ko-KR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49" name="TextBox 53"/>
          <p:cNvSpPr txBox="1"/>
          <p:nvPr/>
        </p:nvSpPr>
        <p:spPr>
          <a:xfrm>
            <a:off x="1943708" y="2475290"/>
            <a:ext cx="4985276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문제판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440299" y="5285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439752"/>
            <a:ext cx="333025" cy="33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53"/>
          <p:cNvSpPr txBox="1"/>
          <p:nvPr/>
        </p:nvSpPr>
        <p:spPr>
          <a:xfrm>
            <a:off x="562709" y="3465004"/>
            <a:ext cx="6278087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가위바위보를 하여 순서와 출발 지점을 정합니다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69060"/>
            <a:ext cx="333025" cy="34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158325" y="1945959"/>
            <a:ext cx="1558839" cy="402921"/>
            <a:chOff x="158325" y="1539610"/>
            <a:chExt cx="1605363" cy="414946"/>
          </a:xfrm>
        </p:grpSpPr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25" y="1539610"/>
              <a:ext cx="1605363" cy="414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675101" y="1622402"/>
              <a:ext cx="9209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인원</a:t>
              </a:r>
              <a:endParaRPr lang="en-US" altLang="ko-KR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74" name="TextBox 53"/>
          <p:cNvSpPr txBox="1"/>
          <p:nvPr/>
        </p:nvSpPr>
        <p:spPr>
          <a:xfrm>
            <a:off x="1934373" y="2005667"/>
            <a:ext cx="4906423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명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2441" y="2850919"/>
            <a:ext cx="6538669" cy="436413"/>
            <a:chOff x="142441" y="2850919"/>
            <a:chExt cx="6733816" cy="449438"/>
          </a:xfrm>
        </p:grpSpPr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2441" y="2850919"/>
              <a:ext cx="6733816" cy="449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1" name="그룹 40"/>
            <p:cNvGrpSpPr/>
            <p:nvPr/>
          </p:nvGrpSpPr>
          <p:grpSpPr>
            <a:xfrm>
              <a:off x="158325" y="2868165"/>
              <a:ext cx="1605363" cy="414946"/>
              <a:chOff x="158325" y="1539610"/>
              <a:chExt cx="1605363" cy="414946"/>
            </a:xfrm>
          </p:grpSpPr>
          <p:pic>
            <p:nvPicPr>
              <p:cNvPr id="50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325" y="1539610"/>
                <a:ext cx="1605363" cy="4149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675101" y="1618729"/>
                <a:ext cx="920962" cy="253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놀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이</a:t>
                </a:r>
                <a:r>
                  <a:rPr lang="ko-KR" altLang="en-US" sz="1600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방법</a:t>
                </a:r>
                <a:endParaRPr lang="en-US" altLang="ko-KR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37" name="TextBox 53">
            <a:extLst>
              <a:ext uri="{FF2B5EF4-FFF2-40B4-BE49-F238E27FC236}">
                <a16:creationId xmlns="" xmlns:a16="http://schemas.microsoft.com/office/drawing/2014/main" id="{A59714CE-E8A1-486F-A281-C4DDC6A2012C}"/>
              </a:ext>
            </a:extLst>
          </p:cNvPr>
          <p:cNvSpPr txBox="1"/>
          <p:nvPr/>
        </p:nvSpPr>
        <p:spPr>
          <a:xfrm>
            <a:off x="562709" y="3978869"/>
            <a:ext cx="6278087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출발 지점에서 지우개를 손으로 튕겨 지우개가 도착하는 지점에 있는 문제를 해결합니다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28">
            <a:extLst>
              <a:ext uri="{FF2B5EF4-FFF2-40B4-BE49-F238E27FC236}">
                <a16:creationId xmlns="" xmlns:a16="http://schemas.microsoft.com/office/drawing/2014/main" id="{9D1BBCEE-4CC2-4646-9450-02E491D2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8" y="4680902"/>
            <a:ext cx="345135" cy="34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53">
            <a:extLst>
              <a:ext uri="{FF2B5EF4-FFF2-40B4-BE49-F238E27FC236}">
                <a16:creationId xmlns="" xmlns:a16="http://schemas.microsoft.com/office/drawing/2014/main" id="{8FA2655E-5902-4756-96E8-BF936628B844}"/>
              </a:ext>
            </a:extLst>
          </p:cNvPr>
          <p:cNvSpPr txBox="1"/>
          <p:nvPr/>
        </p:nvSpPr>
        <p:spPr>
          <a:xfrm>
            <a:off x="552892" y="4716433"/>
            <a:ext cx="6287904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해결한 결과가 맞으면 그 부분은 자신의 땅으로 표시할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74335" y="781200"/>
            <a:ext cx="2002050" cy="455399"/>
            <a:chOff x="359144" y="4401875"/>
            <a:chExt cx="2952329" cy="455399"/>
          </a:xfrm>
        </p:grpSpPr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44" y="4401875"/>
              <a:ext cx="2952329" cy="455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>
              <a:off x="647177" y="4432552"/>
              <a:ext cx="2304256" cy="414095"/>
            </a:xfrm>
            <a:prstGeom prst="rect">
              <a:avLst/>
            </a:prstGeom>
            <a:solidFill>
              <a:srgbClr val="FF66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497521" y="4471314"/>
              <a:ext cx="2700300" cy="29558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 더 보기 </a:t>
              </a:r>
              <a:r>
                <a:rPr lang="en-US" altLang="ko-KR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</a:t>
              </a:r>
              <a:endParaRPr lang="ko-KR" altLang="en-US" sz="19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70966" y="1486453"/>
            <a:ext cx="1558839" cy="402921"/>
            <a:chOff x="158325" y="1539610"/>
            <a:chExt cx="1605363" cy="414946"/>
          </a:xfrm>
        </p:grpSpPr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25" y="1539610"/>
              <a:ext cx="1605363" cy="414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TextBox 82"/>
            <p:cNvSpPr txBox="1"/>
            <p:nvPr/>
          </p:nvSpPr>
          <p:spPr>
            <a:xfrm>
              <a:off x="675101" y="1618729"/>
              <a:ext cx="920962" cy="25356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놀이명</a:t>
              </a:r>
              <a:endParaRPr lang="en-US" altLang="ko-KR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84" name="TextBox 53"/>
          <p:cNvSpPr txBox="1"/>
          <p:nvPr/>
        </p:nvSpPr>
        <p:spPr>
          <a:xfrm>
            <a:off x="1947014" y="1546161"/>
            <a:ext cx="4906423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지우개 튕기기 놀이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9200" y="781200"/>
            <a:ext cx="2110062" cy="471286"/>
            <a:chOff x="4302970" y="772942"/>
            <a:chExt cx="2110062" cy="471286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9"/>
            <a:srcRect l="49850" t="1" b="5316"/>
            <a:stretch/>
          </p:blipFill>
          <p:spPr>
            <a:xfrm>
              <a:off x="4302970" y="772942"/>
              <a:ext cx="2110062" cy="471286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19294" y="825905"/>
              <a:ext cx="1440160" cy="375333"/>
            </a:xfrm>
            <a:prstGeom prst="rect">
              <a:avLst/>
            </a:prstGeom>
            <a:solidFill>
              <a:srgbClr val="B4B4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4416569" y="842381"/>
              <a:ext cx="1831143" cy="29558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 더 보기 </a:t>
              </a:r>
              <a:r>
                <a:rPr lang="en-US" altLang="ko-KR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endParaRPr lang="ko-KR" altLang="en-US" sz="19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726830" y="5299200"/>
            <a:ext cx="2091220" cy="256563"/>
            <a:chOff x="319554" y="1245924"/>
            <a:chExt cx="3454864" cy="423864"/>
          </a:xfrm>
        </p:grpSpPr>
        <p:pic>
          <p:nvPicPr>
            <p:cNvPr id="76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7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318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5747" y="1312601"/>
              <a:ext cx="800099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2" name="타원 51"/>
          <p:cNvSpPr/>
          <p:nvPr/>
        </p:nvSpPr>
        <p:spPr>
          <a:xfrm>
            <a:off x="2059802" y="6547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08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30" name="직사각형 29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3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95" y="2763974"/>
            <a:ext cx="339080" cy="33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53"/>
          <p:cNvSpPr txBox="1"/>
          <p:nvPr/>
        </p:nvSpPr>
        <p:spPr>
          <a:xfrm>
            <a:off x="534100" y="2780928"/>
            <a:ext cx="6342156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땅을 더 많이 차지한 사람이 이깁니다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84" y="2290575"/>
            <a:ext cx="339080" cy="33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53"/>
          <p:cNvSpPr txBox="1"/>
          <p:nvPr/>
        </p:nvSpPr>
        <p:spPr>
          <a:xfrm>
            <a:off x="534099" y="2312876"/>
            <a:ext cx="6342157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정해진 시간 또는 더 이상 땅이 없을 때까지 놀이를 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4163" y="800708"/>
            <a:ext cx="3231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놀이 더 보기</a:t>
            </a:r>
            <a:endParaRPr lang="en-US" altLang="ko-KR" sz="2400" b="1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42441" y="1565503"/>
            <a:ext cx="6733816" cy="449438"/>
            <a:chOff x="142441" y="2850919"/>
            <a:chExt cx="6733816" cy="449438"/>
          </a:xfrm>
        </p:grpSpPr>
        <p:pic>
          <p:nvPicPr>
            <p:cNvPr id="49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2441" y="2850919"/>
              <a:ext cx="6733816" cy="449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그룹 49"/>
            <p:cNvGrpSpPr/>
            <p:nvPr/>
          </p:nvGrpSpPr>
          <p:grpSpPr>
            <a:xfrm>
              <a:off x="158325" y="2868165"/>
              <a:ext cx="1605363" cy="414946"/>
              <a:chOff x="158325" y="1539610"/>
              <a:chExt cx="1605363" cy="414946"/>
            </a:xfrm>
          </p:grpSpPr>
          <p:pic>
            <p:nvPicPr>
              <p:cNvPr id="52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325" y="1539610"/>
                <a:ext cx="1605363" cy="4149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75101" y="1622402"/>
                <a:ext cx="92096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놀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이</a:t>
                </a:r>
                <a:r>
                  <a:rPr lang="ko-KR" altLang="en-US" sz="16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방법</a:t>
                </a:r>
                <a:endParaRPr lang="en-US" altLang="ko-KR" sz="16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2274335" y="781200"/>
            <a:ext cx="2002050" cy="455399"/>
            <a:chOff x="359144" y="4401875"/>
            <a:chExt cx="2952329" cy="455399"/>
          </a:xfrm>
        </p:grpSpPr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44" y="4401875"/>
              <a:ext cx="2952329" cy="455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647177" y="4432552"/>
              <a:ext cx="2304256" cy="414095"/>
            </a:xfrm>
            <a:prstGeom prst="rect">
              <a:avLst/>
            </a:prstGeom>
            <a:solidFill>
              <a:srgbClr val="FF66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497521" y="4471314"/>
              <a:ext cx="2700300" cy="29558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 더 보기 </a:t>
              </a:r>
              <a:r>
                <a:rPr lang="en-US" altLang="ko-KR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</a:t>
              </a:r>
              <a:endParaRPr lang="ko-KR" altLang="en-US" sz="19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69200" y="781200"/>
            <a:ext cx="2110062" cy="471286"/>
            <a:chOff x="4302970" y="772942"/>
            <a:chExt cx="2110062" cy="471286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8"/>
            <a:srcRect l="49850" t="1" b="5316"/>
            <a:stretch/>
          </p:blipFill>
          <p:spPr>
            <a:xfrm>
              <a:off x="4302970" y="772942"/>
              <a:ext cx="2110062" cy="471286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619294" y="825905"/>
              <a:ext cx="1440160" cy="375333"/>
            </a:xfrm>
            <a:prstGeom prst="rect">
              <a:avLst/>
            </a:prstGeom>
            <a:solidFill>
              <a:srgbClr val="B4B4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4416569" y="842381"/>
              <a:ext cx="1831143" cy="29558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 더 보기 </a:t>
              </a:r>
              <a:r>
                <a:rPr lang="en-US" altLang="ko-KR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endParaRPr lang="ko-KR" altLang="en-US" sz="19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726830" y="5299200"/>
            <a:ext cx="2091220" cy="256563"/>
            <a:chOff x="2726830" y="5299200"/>
            <a:chExt cx="2091220" cy="256563"/>
          </a:xfrm>
        </p:grpSpPr>
        <p:grpSp>
          <p:nvGrpSpPr>
            <p:cNvPr id="59" name="그룹 58"/>
            <p:cNvGrpSpPr/>
            <p:nvPr/>
          </p:nvGrpSpPr>
          <p:grpSpPr>
            <a:xfrm>
              <a:off x="2726830" y="5299200"/>
              <a:ext cx="2091220" cy="256563"/>
              <a:chOff x="319554" y="1245924"/>
              <a:chExt cx="3454864" cy="423864"/>
            </a:xfrm>
          </p:grpSpPr>
          <p:pic>
            <p:nvPicPr>
              <p:cNvPr id="61" name="Picture 11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554" y="1245924"/>
                <a:ext cx="409575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6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5318" y="1260213"/>
                <a:ext cx="419100" cy="409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" name="Picture 13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5747" y="1312601"/>
                <a:ext cx="800099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1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000" y="5342400"/>
              <a:ext cx="484298" cy="18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400" y="5338800"/>
              <a:ext cx="472767" cy="1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6129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6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‘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놀이 더 보기 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 소스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     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표에 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스크롤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30" name="직사각형 29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4163" y="800708"/>
            <a:ext cx="3231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놀이 더 보기</a:t>
            </a:r>
            <a:endParaRPr lang="en-US" altLang="ko-KR" sz="2400" b="1" spc="-15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4335" y="781200"/>
            <a:ext cx="2002050" cy="455399"/>
            <a:chOff x="359144" y="4401875"/>
            <a:chExt cx="2952329" cy="455399"/>
          </a:xfrm>
        </p:grpSpPr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44" y="4401875"/>
              <a:ext cx="2952329" cy="455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647177" y="4432552"/>
              <a:ext cx="2304256" cy="414095"/>
            </a:xfrm>
            <a:prstGeom prst="rect">
              <a:avLst/>
            </a:prstGeom>
            <a:solidFill>
              <a:srgbClr val="FF66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497521" y="4471314"/>
              <a:ext cx="2700300" cy="29558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 더 보기 </a:t>
              </a:r>
              <a:r>
                <a:rPr lang="en-US" altLang="ko-KR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</a:t>
              </a:r>
              <a:endParaRPr lang="ko-KR" altLang="en-US" sz="19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69200" y="781200"/>
            <a:ext cx="2110062" cy="471286"/>
            <a:chOff x="4302970" y="772942"/>
            <a:chExt cx="2110062" cy="471286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/>
            <a:srcRect l="49850" t="1" b="5316"/>
            <a:stretch/>
          </p:blipFill>
          <p:spPr>
            <a:xfrm>
              <a:off x="4302970" y="772942"/>
              <a:ext cx="2110062" cy="471286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619294" y="825905"/>
              <a:ext cx="1440160" cy="375333"/>
            </a:xfrm>
            <a:prstGeom prst="rect">
              <a:avLst/>
            </a:prstGeom>
            <a:solidFill>
              <a:srgbClr val="B4B4B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4416569" y="842381"/>
              <a:ext cx="1831143" cy="29558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놀이 더 보기 </a:t>
              </a:r>
              <a:r>
                <a:rPr lang="en-US" altLang="ko-KR" sz="19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endParaRPr lang="ko-KR" altLang="en-US" sz="19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26830" y="5299200"/>
            <a:ext cx="2091220" cy="256563"/>
            <a:chOff x="2726830" y="5299200"/>
            <a:chExt cx="2091220" cy="256563"/>
          </a:xfrm>
        </p:grpSpPr>
        <p:grpSp>
          <p:nvGrpSpPr>
            <p:cNvPr id="31" name="그룹 30"/>
            <p:cNvGrpSpPr/>
            <p:nvPr/>
          </p:nvGrpSpPr>
          <p:grpSpPr>
            <a:xfrm>
              <a:off x="2726830" y="5299200"/>
              <a:ext cx="2091220" cy="256563"/>
              <a:chOff x="319554" y="1245924"/>
              <a:chExt cx="3454864" cy="423864"/>
            </a:xfrm>
          </p:grpSpPr>
          <p:pic>
            <p:nvPicPr>
              <p:cNvPr id="37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554" y="1245924"/>
                <a:ext cx="409575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8" name="Picture 1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5318" y="1260213"/>
                <a:ext cx="419100" cy="409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35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000" y="5342400"/>
              <a:ext cx="484298" cy="18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400" y="5338800"/>
            <a:ext cx="484298" cy="184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000" y="5338800"/>
            <a:ext cx="472767" cy="1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782773"/>
              </p:ext>
            </p:extLst>
          </p:nvPr>
        </p:nvGraphicFramePr>
        <p:xfrm>
          <a:off x="282799" y="2051397"/>
          <a:ext cx="7416000" cy="289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16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760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</a:t>
                      </a:r>
                      <a:endParaRPr lang="en-US" altLang="ko-KR" sz="1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대분수끼리의 덧셈 방법을 </a:t>
                      </a:r>
                      <a:endParaRPr lang="en-US" altLang="ko-KR" sz="105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말해 보세요</a:t>
                      </a:r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</a:t>
                      </a:r>
                      <a:endParaRPr lang="en-US" altLang="ko-KR" sz="1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</a:t>
                      </a:r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그냥 내 땅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대분수끼리의 뺄셈 방법을 말해 보세요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그냥 내 땅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ko-KR" altLang="en-US" sz="1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그냥 내 땅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ko-KR" altLang="en-US" sz="1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28204"/>
              </p:ext>
            </p:extLst>
          </p:nvPr>
        </p:nvGraphicFramePr>
        <p:xfrm>
          <a:off x="1443405" y="202386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857244"/>
              </p:ext>
            </p:extLst>
          </p:nvPr>
        </p:nvGraphicFramePr>
        <p:xfrm>
          <a:off x="795333" y="202386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5556" y="2123405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8051"/>
              </p:ext>
            </p:extLst>
          </p:nvPr>
        </p:nvGraphicFramePr>
        <p:xfrm>
          <a:off x="1443405" y="25996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59305"/>
              </p:ext>
            </p:extLst>
          </p:nvPr>
        </p:nvGraphicFramePr>
        <p:xfrm>
          <a:off x="795333" y="25996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575556" y="2699149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19238"/>
              </p:ext>
            </p:extLst>
          </p:nvPr>
        </p:nvGraphicFramePr>
        <p:xfrm>
          <a:off x="1391012" y="3779989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34252"/>
              </p:ext>
            </p:extLst>
          </p:nvPr>
        </p:nvGraphicFramePr>
        <p:xfrm>
          <a:off x="719125" y="3779989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499348" y="3879534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067341"/>
              </p:ext>
            </p:extLst>
          </p:nvPr>
        </p:nvGraphicFramePr>
        <p:xfrm>
          <a:off x="1443405" y="435540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575556" y="4454950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5" name="표 7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927003"/>
              </p:ext>
            </p:extLst>
          </p:nvPr>
        </p:nvGraphicFramePr>
        <p:xfrm>
          <a:off x="2555776" y="202354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" name="표 7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41611"/>
              </p:ext>
            </p:extLst>
          </p:nvPr>
        </p:nvGraphicFramePr>
        <p:xfrm>
          <a:off x="1907704" y="202354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1687927" y="2123085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8" name="표 7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331469"/>
              </p:ext>
            </p:extLst>
          </p:nvPr>
        </p:nvGraphicFramePr>
        <p:xfrm>
          <a:off x="3668147" y="202322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표 7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959"/>
              </p:ext>
            </p:extLst>
          </p:nvPr>
        </p:nvGraphicFramePr>
        <p:xfrm>
          <a:off x="3020075" y="202322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2800298" y="2122765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1" name="표 8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661705"/>
              </p:ext>
            </p:extLst>
          </p:nvPr>
        </p:nvGraphicFramePr>
        <p:xfrm>
          <a:off x="4780518" y="202290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2" name="표 8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620120"/>
              </p:ext>
            </p:extLst>
          </p:nvPr>
        </p:nvGraphicFramePr>
        <p:xfrm>
          <a:off x="4132446" y="202290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3912669" y="2122445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4" name="표 83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374993"/>
              </p:ext>
            </p:extLst>
          </p:nvPr>
        </p:nvGraphicFramePr>
        <p:xfrm>
          <a:off x="5892889" y="202258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" name="표 8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569414"/>
              </p:ext>
            </p:extLst>
          </p:nvPr>
        </p:nvGraphicFramePr>
        <p:xfrm>
          <a:off x="5244817" y="202258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" name="TextBox 85"/>
          <p:cNvSpPr txBox="1"/>
          <p:nvPr/>
        </p:nvSpPr>
        <p:spPr>
          <a:xfrm>
            <a:off x="5025040" y="2122125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3" name="표 9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325904"/>
              </p:ext>
            </p:extLst>
          </p:nvPr>
        </p:nvGraphicFramePr>
        <p:xfrm>
          <a:off x="3625280" y="25996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4" name="표 93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767046"/>
              </p:ext>
            </p:extLst>
          </p:nvPr>
        </p:nvGraphicFramePr>
        <p:xfrm>
          <a:off x="2958156" y="25996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5" name="TextBox 94"/>
          <p:cNvSpPr txBox="1"/>
          <p:nvPr/>
        </p:nvSpPr>
        <p:spPr>
          <a:xfrm>
            <a:off x="2738379" y="2699149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－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330121"/>
              </p:ext>
            </p:extLst>
          </p:nvPr>
        </p:nvGraphicFramePr>
        <p:xfrm>
          <a:off x="4706491" y="25996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7" name="표 9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20626"/>
              </p:ext>
            </p:extLst>
          </p:nvPr>
        </p:nvGraphicFramePr>
        <p:xfrm>
          <a:off x="4218744" y="25996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3992183" y="2684239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9" name="표 9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69084"/>
              </p:ext>
            </p:extLst>
          </p:nvPr>
        </p:nvGraphicFramePr>
        <p:xfrm>
          <a:off x="5892889" y="25996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0" name="표 9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79886"/>
              </p:ext>
            </p:extLst>
          </p:nvPr>
        </p:nvGraphicFramePr>
        <p:xfrm>
          <a:off x="5244817" y="25996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5025040" y="2699149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2" name="표 10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1326"/>
              </p:ext>
            </p:extLst>
          </p:nvPr>
        </p:nvGraphicFramePr>
        <p:xfrm>
          <a:off x="7005260" y="25996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" name="표 10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9925"/>
              </p:ext>
            </p:extLst>
          </p:nvPr>
        </p:nvGraphicFramePr>
        <p:xfrm>
          <a:off x="6357188" y="2599604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6137411" y="2699149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5" name="표 10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466952"/>
              </p:ext>
            </p:extLst>
          </p:nvPr>
        </p:nvGraphicFramePr>
        <p:xfrm>
          <a:off x="2555776" y="3167201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6" name="표 10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269646"/>
              </p:ext>
            </p:extLst>
          </p:nvPr>
        </p:nvGraphicFramePr>
        <p:xfrm>
          <a:off x="1907704" y="3167201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1687927" y="3266746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8" name="표 10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042918"/>
              </p:ext>
            </p:extLst>
          </p:nvPr>
        </p:nvGraphicFramePr>
        <p:xfrm>
          <a:off x="3668147" y="3167129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8372"/>
              </p:ext>
            </p:extLst>
          </p:nvPr>
        </p:nvGraphicFramePr>
        <p:xfrm>
          <a:off x="3020075" y="3167129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0" name="TextBox 109"/>
          <p:cNvSpPr txBox="1"/>
          <p:nvPr/>
        </p:nvSpPr>
        <p:spPr>
          <a:xfrm>
            <a:off x="2800298" y="3266674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1" name="표 11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538781"/>
              </p:ext>
            </p:extLst>
          </p:nvPr>
        </p:nvGraphicFramePr>
        <p:xfrm>
          <a:off x="4737651" y="3167057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" name="표 11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477656"/>
              </p:ext>
            </p:extLst>
          </p:nvPr>
        </p:nvGraphicFramePr>
        <p:xfrm>
          <a:off x="4089579" y="3167057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3936115" y="3266602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09514"/>
              </p:ext>
            </p:extLst>
          </p:nvPr>
        </p:nvGraphicFramePr>
        <p:xfrm>
          <a:off x="5892889" y="316698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5" name="표 11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95303"/>
              </p:ext>
            </p:extLst>
          </p:nvPr>
        </p:nvGraphicFramePr>
        <p:xfrm>
          <a:off x="5244817" y="316698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>
          <a:xfrm>
            <a:off x="5025040" y="3266530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7" name="표 11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606407"/>
              </p:ext>
            </p:extLst>
          </p:nvPr>
        </p:nvGraphicFramePr>
        <p:xfrm>
          <a:off x="7005260" y="316691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8" name="표 11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634664"/>
              </p:ext>
            </p:extLst>
          </p:nvPr>
        </p:nvGraphicFramePr>
        <p:xfrm>
          <a:off x="6357188" y="316691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9" name="TextBox 118"/>
          <p:cNvSpPr txBox="1"/>
          <p:nvPr/>
        </p:nvSpPr>
        <p:spPr>
          <a:xfrm>
            <a:off x="6137411" y="3266458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0" name="표 11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42838"/>
              </p:ext>
            </p:extLst>
          </p:nvPr>
        </p:nvGraphicFramePr>
        <p:xfrm>
          <a:off x="2555776" y="377984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1" name="표 12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40712"/>
              </p:ext>
            </p:extLst>
          </p:nvPr>
        </p:nvGraphicFramePr>
        <p:xfrm>
          <a:off x="1907704" y="377984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" name="TextBox 121"/>
          <p:cNvSpPr txBox="1"/>
          <p:nvPr/>
        </p:nvSpPr>
        <p:spPr>
          <a:xfrm>
            <a:off x="1687927" y="3879390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6" name="표 12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36335"/>
              </p:ext>
            </p:extLst>
          </p:nvPr>
        </p:nvGraphicFramePr>
        <p:xfrm>
          <a:off x="4737651" y="3779557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7" name="표 12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343384"/>
              </p:ext>
            </p:extLst>
          </p:nvPr>
        </p:nvGraphicFramePr>
        <p:xfrm>
          <a:off x="4151498" y="3779557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8" name="TextBox 127"/>
          <p:cNvSpPr txBox="1"/>
          <p:nvPr/>
        </p:nvSpPr>
        <p:spPr>
          <a:xfrm>
            <a:off x="3912669" y="3879102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9" name="표 12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969013"/>
              </p:ext>
            </p:extLst>
          </p:nvPr>
        </p:nvGraphicFramePr>
        <p:xfrm>
          <a:off x="5868707" y="377941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0" name="표 12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399338"/>
              </p:ext>
            </p:extLst>
          </p:nvPr>
        </p:nvGraphicFramePr>
        <p:xfrm>
          <a:off x="5182898" y="377941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1" name="TextBox 130"/>
          <p:cNvSpPr txBox="1"/>
          <p:nvPr/>
        </p:nvSpPr>
        <p:spPr>
          <a:xfrm>
            <a:off x="4963121" y="3878958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2" name="표 13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621077"/>
              </p:ext>
            </p:extLst>
          </p:nvPr>
        </p:nvGraphicFramePr>
        <p:xfrm>
          <a:off x="7005260" y="3779269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3" name="표 13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590463"/>
              </p:ext>
            </p:extLst>
          </p:nvPr>
        </p:nvGraphicFramePr>
        <p:xfrm>
          <a:off x="6357188" y="3779269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4" name="TextBox 133"/>
          <p:cNvSpPr txBox="1"/>
          <p:nvPr/>
        </p:nvSpPr>
        <p:spPr>
          <a:xfrm>
            <a:off x="6137411" y="3878814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5" name="표 13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57870"/>
              </p:ext>
            </p:extLst>
          </p:nvPr>
        </p:nvGraphicFramePr>
        <p:xfrm>
          <a:off x="2493294" y="435305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6" name="표 13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38551"/>
              </p:ext>
            </p:extLst>
          </p:nvPr>
        </p:nvGraphicFramePr>
        <p:xfrm>
          <a:off x="1921993" y="435305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1687927" y="4452598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8" name="표 13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448699"/>
              </p:ext>
            </p:extLst>
          </p:nvPr>
        </p:nvGraphicFramePr>
        <p:xfrm>
          <a:off x="3668147" y="435540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9" name="표 13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48691"/>
              </p:ext>
            </p:extLst>
          </p:nvPr>
        </p:nvGraphicFramePr>
        <p:xfrm>
          <a:off x="3020075" y="435540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2800298" y="4454950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1" name="표 14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338717"/>
              </p:ext>
            </p:extLst>
          </p:nvPr>
        </p:nvGraphicFramePr>
        <p:xfrm>
          <a:off x="4739831" y="4348349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2" name="표 14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078281"/>
              </p:ext>
            </p:extLst>
          </p:nvPr>
        </p:nvGraphicFramePr>
        <p:xfrm>
          <a:off x="4170550" y="4348349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3" name="TextBox 142"/>
          <p:cNvSpPr txBox="1"/>
          <p:nvPr/>
        </p:nvSpPr>
        <p:spPr>
          <a:xfrm>
            <a:off x="3936484" y="4447894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7" name="표 14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072754"/>
              </p:ext>
            </p:extLst>
          </p:nvPr>
        </p:nvGraphicFramePr>
        <p:xfrm>
          <a:off x="7005260" y="434364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8" name="표 14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892382"/>
              </p:ext>
            </p:extLst>
          </p:nvPr>
        </p:nvGraphicFramePr>
        <p:xfrm>
          <a:off x="6357188" y="434364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9" name="TextBox 148"/>
          <p:cNvSpPr txBox="1"/>
          <p:nvPr/>
        </p:nvSpPr>
        <p:spPr>
          <a:xfrm>
            <a:off x="6137411" y="4443190"/>
            <a:ext cx="1299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96632" y="18587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2799" y="5001053"/>
            <a:ext cx="6593457" cy="1103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/>
          <p:cNvSpPr/>
          <p:nvPr/>
        </p:nvSpPr>
        <p:spPr>
          <a:xfrm>
            <a:off x="202376" y="5009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01" y="1521521"/>
            <a:ext cx="337625" cy="27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" name="모서리가 둥근 직사각형 143"/>
          <p:cNvSpPr/>
          <p:nvPr/>
        </p:nvSpPr>
        <p:spPr>
          <a:xfrm>
            <a:off x="618647" y="1471921"/>
            <a:ext cx="1069280" cy="37342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+mn-ea"/>
              </a:rPr>
              <a:t>문제판</a:t>
            </a:r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129341"/>
              </p:ext>
            </p:extLst>
          </p:nvPr>
        </p:nvGraphicFramePr>
        <p:xfrm>
          <a:off x="795333" y="4355405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60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11612" y="3044279"/>
            <a:ext cx="12283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900" b="1" dirty="0" smtClean="0">
                <a:latin typeface="맑은 고딕" pitchFamily="50" charset="-127"/>
                <a:ea typeface="맑은 고딕" pitchFamily="50" charset="-127"/>
              </a:rPr>
              <a:t>삼각형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08" y="317432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2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56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53"/>
          <p:cNvSpPr txBox="1"/>
          <p:nvPr/>
        </p:nvSpPr>
        <p:spPr>
          <a:xfrm>
            <a:off x="2315549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 smtClean="0">
                <a:latin typeface="맑은 고딕" pitchFamily="50" charset="-127"/>
                <a:ea typeface="맑은 고딕" pitchFamily="50" charset="-127"/>
              </a:rPr>
              <a:t>30~31</a:t>
            </a:r>
            <a:r>
              <a:rPr lang="ko-KR" altLang="en-US" sz="1900" b="1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6" name="TextBox 53"/>
          <p:cNvSpPr txBox="1"/>
          <p:nvPr/>
        </p:nvSpPr>
        <p:spPr>
          <a:xfrm>
            <a:off x="4722831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 smtClean="0">
                <a:latin typeface="맑은 고딕" pitchFamily="50" charset="-127"/>
                <a:ea typeface="맑은 고딕" pitchFamily="50" charset="-127"/>
              </a:rPr>
              <a:t>24~25</a:t>
            </a:r>
            <a:r>
              <a:rPr lang="ko-KR" altLang="en-US" sz="1900" b="1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669120"/>
              </p:ext>
            </p:extLst>
          </p:nvPr>
        </p:nvGraphicFramePr>
        <p:xfrm>
          <a:off x="179388" y="654012"/>
          <a:ext cx="8774172" cy="1981120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suh_h_0402_01_0011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창의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악보 완성하기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28~29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suh_h_0402_01_0011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suh_h_0402_01_0011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3183940"/>
            <a:ext cx="5836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ko-KR" altLang="en-US" sz="1900" dirty="0">
                <a:latin typeface="+mn-lt"/>
                <a:ea typeface="맑은 고딕" panose="020B0503020000020004" pitchFamily="50" charset="-127"/>
              </a:rPr>
              <a:t>모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같은 분수의 덧셈과 뺄셈을 계산할 수 있습니다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306554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0A38B1F2-253F-428A-A75C-82FDB2923499}"/>
              </a:ext>
            </a:extLst>
          </p:cNvPr>
          <p:cNvSpPr/>
          <p:nvPr/>
        </p:nvSpPr>
        <p:spPr>
          <a:xfrm>
            <a:off x="65312" y="894492"/>
            <a:ext cx="6918956" cy="770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42441" y="2024844"/>
            <a:ext cx="6733816" cy="449438"/>
            <a:chOff x="142441" y="2850919"/>
            <a:chExt cx="6733816" cy="449438"/>
          </a:xfrm>
        </p:grpSpPr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2441" y="2850919"/>
              <a:ext cx="6733816" cy="449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8" name="그룹 37"/>
            <p:cNvGrpSpPr/>
            <p:nvPr/>
          </p:nvGrpSpPr>
          <p:grpSpPr>
            <a:xfrm>
              <a:off x="158325" y="2868165"/>
              <a:ext cx="1605363" cy="414946"/>
              <a:chOff x="158325" y="1539610"/>
              <a:chExt cx="1605363" cy="414946"/>
            </a:xfrm>
          </p:grpSpPr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325" y="1539610"/>
                <a:ext cx="1605363" cy="4149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675101" y="1607013"/>
                <a:ext cx="9209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800" b="1" spc="-150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놀</a:t>
                </a:r>
                <a:r>
                  <a:rPr lang="ko-KR" altLang="en-US" sz="18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이</a:t>
                </a:r>
                <a:r>
                  <a:rPr lang="ko-KR" altLang="en-US" sz="1800" b="1" spc="-150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800" b="1" spc="-15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방법</a:t>
                </a:r>
                <a:endParaRPr lang="en-US" altLang="ko-KR" sz="18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9" y="2624223"/>
            <a:ext cx="357814" cy="3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79217" y="2624223"/>
            <a:ext cx="61610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주어진 식을 계산하고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해당하는 음표와 계이름을 찾습니다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70" y="3327956"/>
            <a:ext cx="328754" cy="34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45324" y="3327956"/>
            <a:ext cx="61610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계산 결과에 해당하는 음표를 따라 그리고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계이름을 적습니다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="" xmlns:a16="http://schemas.microsoft.com/office/drawing/2014/main" id="{1733E92D-BE30-4FA8-8FF1-FF7EEC64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072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09E00AB-DA74-4313-A394-765400528892}"/>
              </a:ext>
            </a:extLst>
          </p:cNvPr>
          <p:cNvSpPr txBox="1"/>
          <p:nvPr/>
        </p:nvSpPr>
        <p:spPr>
          <a:xfrm>
            <a:off x="389042" y="944724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분수의 덧셈과 뺄셈을 계산한 뒤 알맞은 음표를 찾아 모차르트의 소나타 악보를 완성해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AEA84DA6-84F6-415A-A247-A6BAE8384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941" y="1740554"/>
            <a:ext cx="1511405" cy="511674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B7390238-FEBA-4443-81C7-DFA9EB2CD8CF}"/>
              </a:ext>
            </a:extLst>
          </p:cNvPr>
          <p:cNvSpPr/>
          <p:nvPr/>
        </p:nvSpPr>
        <p:spPr>
          <a:xfrm>
            <a:off x="6687730" y="1704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010495" y="938893"/>
            <a:ext cx="2159732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풀팝업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화면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5245118" y="1351257"/>
            <a:ext cx="1728228" cy="313547"/>
            <a:chOff x="2899703" y="5517232"/>
            <a:chExt cx="1728228" cy="313547"/>
          </a:xfrm>
        </p:grpSpPr>
        <p:grpSp>
          <p:nvGrpSpPr>
            <p:cNvPr id="56" name="그룹 55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5" name="TextBox 6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방법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3" name="TextBox 62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0" name="TextBox 59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</p:grp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B7390238-FEBA-4443-81C7-DFA9EB2CD8CF}"/>
              </a:ext>
            </a:extLst>
          </p:cNvPr>
          <p:cNvSpPr/>
          <p:nvPr/>
        </p:nvSpPr>
        <p:spPr>
          <a:xfrm>
            <a:off x="4989738" y="13619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5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0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놀이판 보기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동일하게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\app\resource\contents\lesson01\ops\1\1_9_01.html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4" y="1052736"/>
            <a:ext cx="689983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타원 20"/>
          <p:cNvSpPr/>
          <p:nvPr/>
        </p:nvSpPr>
        <p:spPr>
          <a:xfrm>
            <a:off x="62818" y="8346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13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좌우로 움직이는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우측 내용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 내용은 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5312" y="894492"/>
            <a:ext cx="6918956" cy="770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072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FE5A2B1-FF85-43E7-AC1A-D0D4CCBE4226}"/>
              </a:ext>
            </a:extLst>
          </p:cNvPr>
          <p:cNvSpPr txBox="1"/>
          <p:nvPr/>
        </p:nvSpPr>
        <p:spPr>
          <a:xfrm>
            <a:off x="389042" y="944724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분수의 덧셈과 뺄셈을 계산한 뒤 알맞은 음표를 찾아 모차르트의 소나타 악보를 완성해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타원 64"/>
          <p:cNvSpPr/>
          <p:nvPr/>
        </p:nvSpPr>
        <p:spPr>
          <a:xfrm>
            <a:off x="6606066" y="49831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223628" y="2672916"/>
            <a:ext cx="2304256" cy="1028845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23628" y="3933056"/>
            <a:ext cx="2304256" cy="1028845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0" name="표 6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00672"/>
              </p:ext>
            </p:extLst>
          </p:nvPr>
        </p:nvGraphicFramePr>
        <p:xfrm>
          <a:off x="1407691" y="286333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" name="표 7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310277"/>
              </p:ext>
            </p:extLst>
          </p:nvPr>
        </p:nvGraphicFramePr>
        <p:xfrm>
          <a:off x="1983755" y="286140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98864" y="2960948"/>
            <a:ext cx="19450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    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2547244" y="2855283"/>
            <a:ext cx="619063" cy="64685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5" name="표 7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154102"/>
              </p:ext>
            </p:extLst>
          </p:nvPr>
        </p:nvGraphicFramePr>
        <p:xfrm>
          <a:off x="2794913" y="286450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4" y="2516755"/>
            <a:ext cx="1907546" cy="1272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6" name="표 7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38556"/>
              </p:ext>
            </p:extLst>
          </p:nvPr>
        </p:nvGraphicFramePr>
        <p:xfrm>
          <a:off x="4992970" y="285470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37644" y="2960948"/>
            <a:ext cx="327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3690" y="3152291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솔</a:t>
            </a:r>
          </a:p>
        </p:txBody>
      </p:sp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803" y="3035833"/>
            <a:ext cx="314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" name="표 8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58681"/>
              </p:ext>
            </p:extLst>
          </p:nvPr>
        </p:nvGraphicFramePr>
        <p:xfrm>
          <a:off x="1987364" y="411004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1510845" y="4209593"/>
            <a:ext cx="19450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2563428" y="4103928"/>
            <a:ext cx="619063" cy="64685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4" name="표 83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682701"/>
              </p:ext>
            </p:extLst>
          </p:nvPr>
        </p:nvGraphicFramePr>
        <p:xfrm>
          <a:off x="2815456" y="411314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70" y="3903903"/>
            <a:ext cx="1457110" cy="114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5" name="표 8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04773"/>
              </p:ext>
            </p:extLst>
          </p:nvPr>
        </p:nvGraphicFramePr>
        <p:xfrm>
          <a:off x="4971342" y="414908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" name="TextBox 85"/>
          <p:cNvSpPr txBox="1"/>
          <p:nvPr/>
        </p:nvSpPr>
        <p:spPr>
          <a:xfrm>
            <a:off x="4716016" y="4255320"/>
            <a:ext cx="327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4295378"/>
            <a:ext cx="314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5516571" y="4566330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491" y="2680833"/>
            <a:ext cx="360000" cy="35500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586" y="3933056"/>
            <a:ext cx="360000" cy="355000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5245118" y="1351257"/>
            <a:ext cx="1728228" cy="313547"/>
            <a:chOff x="2899703" y="5517232"/>
            <a:chExt cx="1728228" cy="313547"/>
          </a:xfrm>
        </p:grpSpPr>
        <p:grpSp>
          <p:nvGrpSpPr>
            <p:cNvPr id="96" name="그룹 95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06" name="TextBox 105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방법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04" name="TextBox 103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</p:grpSp>
      <p:graphicFrame>
        <p:nvGraphicFramePr>
          <p:cNvPr id="107" name="Group 1072">
            <a:extLst>
              <a:ext uri="{FF2B5EF4-FFF2-40B4-BE49-F238E27FC236}">
                <a16:creationId xmlns="" xmlns:a16="http://schemas.microsoft.com/office/drawing/2014/main" id="{E3890E7D-18A9-4525-B159-91B2E7F46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82411"/>
              </p:ext>
            </p:extLst>
          </p:nvPr>
        </p:nvGraphicFramePr>
        <p:xfrm>
          <a:off x="120196" y="6093296"/>
          <a:ext cx="6853150" cy="274320"/>
        </p:xfrm>
        <a:graphic>
          <a:graphicData uri="http://schemas.openxmlformats.org/drawingml/2006/table">
            <a:tbl>
              <a:tblPr/>
              <a:tblGrid>
                <a:gridCol w="7073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457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selectTarget_1.png / selectTarget_2.png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이미지에 텍스트는 지우고 새로 써주세요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.)</a:t>
                      </a:r>
                    </a:p>
                    <a:p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\app\resource\contents\lesson01\ops\game\game_1\</a:t>
                      </a:r>
                      <a:r>
                        <a:rPr lang="en-US" altLang="ko-KR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src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\image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8" name="타원 107"/>
          <p:cNvSpPr/>
          <p:nvPr/>
        </p:nvSpPr>
        <p:spPr>
          <a:xfrm>
            <a:off x="3759888" y="28552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2726830" y="5299102"/>
            <a:ext cx="1595920" cy="256563"/>
            <a:chOff x="319554" y="1245924"/>
            <a:chExt cx="2636592" cy="423864"/>
          </a:xfrm>
        </p:grpSpPr>
        <p:pic>
          <p:nvPicPr>
            <p:cNvPr id="111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1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5" name="타원 114"/>
          <p:cNvSpPr/>
          <p:nvPr/>
        </p:nvSpPr>
        <p:spPr>
          <a:xfrm>
            <a:off x="2550196" y="50907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755888" y="41254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43"/>
          <p:cNvSpPr txBox="1"/>
          <p:nvPr/>
        </p:nvSpPr>
        <p:spPr>
          <a:xfrm>
            <a:off x="389043" y="1736812"/>
            <a:ext cx="656221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주어진 식을 계산하고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해당하는 음표와 계이름을 찾아보세요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7666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17" y="5265204"/>
            <a:ext cx="985838" cy="33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타원 61"/>
          <p:cNvSpPr/>
          <p:nvPr/>
        </p:nvSpPr>
        <p:spPr>
          <a:xfrm>
            <a:off x="5582463" y="499311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10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버튼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5312" y="894492"/>
            <a:ext cx="6918956" cy="770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072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FE5A2B1-FF85-43E7-AC1A-D0D4CCBE4226}"/>
              </a:ext>
            </a:extLst>
          </p:cNvPr>
          <p:cNvSpPr txBox="1"/>
          <p:nvPr/>
        </p:nvSpPr>
        <p:spPr>
          <a:xfrm>
            <a:off x="389042" y="944724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분수의 덧셈과 뺄셈을 계산한 뒤 알맞은 음표를 찾아 모차르트의 소나타 악보를 완성해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223628" y="2672916"/>
            <a:ext cx="2304256" cy="1028845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23628" y="3933056"/>
            <a:ext cx="2304256" cy="1028845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0" name="표 6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28265"/>
              </p:ext>
            </p:extLst>
          </p:nvPr>
        </p:nvGraphicFramePr>
        <p:xfrm>
          <a:off x="1407691" y="286333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" name="표 7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224173"/>
              </p:ext>
            </p:extLst>
          </p:nvPr>
        </p:nvGraphicFramePr>
        <p:xfrm>
          <a:off x="1983755" y="286140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98864" y="2960948"/>
            <a:ext cx="19450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    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2547244" y="2855283"/>
            <a:ext cx="619063" cy="64685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5" name="표 7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312333"/>
              </p:ext>
            </p:extLst>
          </p:nvPr>
        </p:nvGraphicFramePr>
        <p:xfrm>
          <a:off x="2794913" y="286450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4" y="2516755"/>
            <a:ext cx="1907546" cy="1272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6" name="표 7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13079"/>
              </p:ext>
            </p:extLst>
          </p:nvPr>
        </p:nvGraphicFramePr>
        <p:xfrm>
          <a:off x="4992970" y="285470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37644" y="2960948"/>
            <a:ext cx="327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3690" y="3152291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솔</a:t>
            </a:r>
          </a:p>
        </p:txBody>
      </p:sp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803" y="3035833"/>
            <a:ext cx="314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" name="표 8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663570"/>
              </p:ext>
            </p:extLst>
          </p:nvPr>
        </p:nvGraphicFramePr>
        <p:xfrm>
          <a:off x="1987364" y="411004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1510845" y="4209593"/>
            <a:ext cx="19450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2563428" y="4103928"/>
            <a:ext cx="619063" cy="64685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4" name="표 83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811154"/>
              </p:ext>
            </p:extLst>
          </p:nvPr>
        </p:nvGraphicFramePr>
        <p:xfrm>
          <a:off x="2815456" y="411314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70" y="3903903"/>
            <a:ext cx="1457110" cy="114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5" name="표 8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384076"/>
              </p:ext>
            </p:extLst>
          </p:nvPr>
        </p:nvGraphicFramePr>
        <p:xfrm>
          <a:off x="4971342" y="4149080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" name="TextBox 85"/>
          <p:cNvSpPr txBox="1"/>
          <p:nvPr/>
        </p:nvSpPr>
        <p:spPr>
          <a:xfrm>
            <a:off x="4716016" y="4255320"/>
            <a:ext cx="3273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4295378"/>
            <a:ext cx="314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5516571" y="4566330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5245118" y="1351257"/>
            <a:ext cx="1728228" cy="313547"/>
            <a:chOff x="2899703" y="5517232"/>
            <a:chExt cx="1728228" cy="313547"/>
          </a:xfrm>
        </p:grpSpPr>
        <p:grpSp>
          <p:nvGrpSpPr>
            <p:cNvPr id="96" name="그룹 95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06" name="TextBox 105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방법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04" name="TextBox 103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2726830" y="5299102"/>
            <a:ext cx="1595920" cy="256563"/>
            <a:chOff x="319554" y="1245924"/>
            <a:chExt cx="2636592" cy="423864"/>
          </a:xfrm>
        </p:grpSpPr>
        <p:pic>
          <p:nvPicPr>
            <p:cNvPr id="111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9" name="TextBox 43"/>
          <p:cNvSpPr txBox="1"/>
          <p:nvPr/>
        </p:nvSpPr>
        <p:spPr>
          <a:xfrm>
            <a:off x="389043" y="1736812"/>
            <a:ext cx="656221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주어진 식을 계산하고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해당하는 음표와 계이름을 찾아보세요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7666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17" y="5265204"/>
            <a:ext cx="985838" cy="33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79BAE427-08E8-4C20-81EB-2665EB33EB09}"/>
              </a:ext>
            </a:extLst>
          </p:cNvPr>
          <p:cNvGrpSpPr/>
          <p:nvPr/>
        </p:nvGrpSpPr>
        <p:grpSpPr>
          <a:xfrm>
            <a:off x="251079" y="3681028"/>
            <a:ext cx="6667165" cy="1592058"/>
            <a:chOff x="192745" y="3681232"/>
            <a:chExt cx="6667165" cy="1592058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F312E820-FAE6-40D2-BC13-580A5D20DCC8}"/>
                </a:ext>
              </a:extLst>
            </p:cNvPr>
            <p:cNvSpPr/>
            <p:nvPr/>
          </p:nvSpPr>
          <p:spPr>
            <a:xfrm>
              <a:off x="192745" y="3843250"/>
              <a:ext cx="6667165" cy="12419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38">
              <a:extLst>
                <a:ext uri="{FF2B5EF4-FFF2-40B4-BE49-F238E27FC236}">
                  <a16:creationId xmlns="" xmlns:a16="http://schemas.microsoft.com/office/drawing/2014/main" id="{ABBE2CFD-EDEF-408E-B6E7-754E554E2514}"/>
                </a:ext>
              </a:extLst>
            </p:cNvPr>
            <p:cNvSpPr/>
            <p:nvPr/>
          </p:nvSpPr>
          <p:spPr>
            <a:xfrm>
              <a:off x="338478" y="3681232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8" name="직각 삼각형 67">
              <a:extLst>
                <a:ext uri="{FF2B5EF4-FFF2-40B4-BE49-F238E27FC236}">
                  <a16:creationId xmlns="" xmlns:a16="http://schemas.microsoft.com/office/drawing/2014/main" id="{DB7D3205-CE04-4023-B35E-5BEC273DE875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7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5" y="4255320"/>
            <a:ext cx="123825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4147955"/>
            <a:ext cx="2798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    ＝    ＝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1" name="표 9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581203"/>
              </p:ext>
            </p:extLst>
          </p:nvPr>
        </p:nvGraphicFramePr>
        <p:xfrm>
          <a:off x="657090" y="4075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2" name="표 9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133846"/>
              </p:ext>
            </p:extLst>
          </p:nvPr>
        </p:nvGraphicFramePr>
        <p:xfrm>
          <a:off x="1143153" y="4075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428854"/>
              </p:ext>
            </p:extLst>
          </p:nvPr>
        </p:nvGraphicFramePr>
        <p:xfrm>
          <a:off x="1619700" y="4075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14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" name="표 10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892816"/>
              </p:ext>
            </p:extLst>
          </p:nvPr>
        </p:nvGraphicFramePr>
        <p:xfrm>
          <a:off x="2231768" y="4075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9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1" y="4725144"/>
            <a:ext cx="123825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540606" y="4619687"/>
            <a:ext cx="2798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－    ＝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8" name="표 11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153672"/>
              </p:ext>
            </p:extLst>
          </p:nvPr>
        </p:nvGraphicFramePr>
        <p:xfrm>
          <a:off x="971628" y="4561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9" name="표 11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292439"/>
              </p:ext>
            </p:extLst>
          </p:nvPr>
        </p:nvGraphicFramePr>
        <p:xfrm>
          <a:off x="1575229" y="4561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0" name="표 11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377865"/>
              </p:ext>
            </p:extLst>
          </p:nvPr>
        </p:nvGraphicFramePr>
        <p:xfrm>
          <a:off x="2051748" y="4561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1" name="표 12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381270"/>
              </p:ext>
            </p:extLst>
          </p:nvPr>
        </p:nvGraphicFramePr>
        <p:xfrm>
          <a:off x="2663816" y="4561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5312" y="894492"/>
            <a:ext cx="6918956" cy="770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072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FE5A2B1-FF85-43E7-AC1A-D0D4CCBE4226}"/>
              </a:ext>
            </a:extLst>
          </p:cNvPr>
          <p:cNvSpPr txBox="1"/>
          <p:nvPr/>
        </p:nvSpPr>
        <p:spPr>
          <a:xfrm>
            <a:off x="389042" y="944724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분수의 덧셈과 뺄셈을 계산한 뒤 알맞은 음표를 찾아 모차르트의 소나타 악보를 완성해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" name="타원 94"/>
          <p:cNvSpPr/>
          <p:nvPr/>
        </p:nvSpPr>
        <p:spPr>
          <a:xfrm>
            <a:off x="6599780" y="50070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223628" y="2672916"/>
            <a:ext cx="2304256" cy="1028845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223628" y="3933056"/>
            <a:ext cx="2304256" cy="1028845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9" name="표 8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355650"/>
              </p:ext>
            </p:extLst>
          </p:nvPr>
        </p:nvGraphicFramePr>
        <p:xfrm>
          <a:off x="1547664" y="286333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6" name="표 9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591262"/>
              </p:ext>
            </p:extLst>
          </p:nvPr>
        </p:nvGraphicFramePr>
        <p:xfrm>
          <a:off x="2123728" y="286140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" name="TextBox 96"/>
          <p:cNvSpPr txBox="1"/>
          <p:nvPr/>
        </p:nvSpPr>
        <p:spPr>
          <a:xfrm>
            <a:off x="1298864" y="2960948"/>
            <a:ext cx="19450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9" name="표 9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353544"/>
              </p:ext>
            </p:extLst>
          </p:nvPr>
        </p:nvGraphicFramePr>
        <p:xfrm>
          <a:off x="2807804" y="286450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803" y="3035833"/>
            <a:ext cx="314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4295378"/>
            <a:ext cx="314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8" name="표 10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453117"/>
              </p:ext>
            </p:extLst>
          </p:nvPr>
        </p:nvGraphicFramePr>
        <p:xfrm>
          <a:off x="1407691" y="4147987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36319"/>
              </p:ext>
            </p:extLst>
          </p:nvPr>
        </p:nvGraphicFramePr>
        <p:xfrm>
          <a:off x="2123728" y="4146052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0" name="TextBox 109"/>
          <p:cNvSpPr txBox="1"/>
          <p:nvPr/>
        </p:nvSpPr>
        <p:spPr>
          <a:xfrm>
            <a:off x="1298864" y="4245597"/>
            <a:ext cx="19450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2663788" y="4139932"/>
            <a:ext cx="619063" cy="64685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2" name="표 11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955839"/>
              </p:ext>
            </p:extLst>
          </p:nvPr>
        </p:nvGraphicFramePr>
        <p:xfrm>
          <a:off x="2951820" y="4149152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061" y="2364980"/>
            <a:ext cx="2042651" cy="134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3" name="표 11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702859"/>
              </p:ext>
            </p:extLst>
          </p:nvPr>
        </p:nvGraphicFramePr>
        <p:xfrm>
          <a:off x="5112060" y="2744996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" name="TextBox 113"/>
          <p:cNvSpPr txBox="1"/>
          <p:nvPr/>
        </p:nvSpPr>
        <p:spPr>
          <a:xfrm>
            <a:off x="5724128" y="3152291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121" y="3849654"/>
            <a:ext cx="1682783" cy="122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5" name="표 11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943698"/>
              </p:ext>
            </p:extLst>
          </p:nvPr>
        </p:nvGraphicFramePr>
        <p:xfrm>
          <a:off x="5035334" y="4185156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>
          <a:xfrm>
            <a:off x="4788024" y="4295962"/>
            <a:ext cx="3193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659911" y="4653663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790" y="3962432"/>
            <a:ext cx="360000" cy="35500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5245118" y="1351257"/>
            <a:ext cx="1728228" cy="313547"/>
            <a:chOff x="2899703" y="5517232"/>
            <a:chExt cx="1728228" cy="313547"/>
          </a:xfrm>
        </p:grpSpPr>
        <p:grpSp>
          <p:nvGrpSpPr>
            <p:cNvPr id="121" name="그룹 120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9" name="TextBox 128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방법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7" name="TextBox 12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5" name="TextBox 12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</p:grpSp>
      <p:graphicFrame>
        <p:nvGraphicFramePr>
          <p:cNvPr id="130" name="Group 1072">
            <a:extLst>
              <a:ext uri="{FF2B5EF4-FFF2-40B4-BE49-F238E27FC236}">
                <a16:creationId xmlns="" xmlns:a16="http://schemas.microsoft.com/office/drawing/2014/main" id="{E3890E7D-18A9-4525-B159-91B2E7F46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783027"/>
              </p:ext>
            </p:extLst>
          </p:nvPr>
        </p:nvGraphicFramePr>
        <p:xfrm>
          <a:off x="120196" y="6093296"/>
          <a:ext cx="6853150" cy="274320"/>
        </p:xfrm>
        <a:graphic>
          <a:graphicData uri="http://schemas.openxmlformats.org/drawingml/2006/table">
            <a:tbl>
              <a:tblPr/>
              <a:tblGrid>
                <a:gridCol w="7073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457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삽화 파일명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selectTarget_3.png / selectTarget_4.png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이미지에 텍스트는 지우고 새로 써주세요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.)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\app\resource\contents\lesson01\ops\game\game_1\</a:t>
                      </a:r>
                      <a:r>
                        <a:rPr lang="en-US" altLang="ko-KR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src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\image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6" name="그룹 135"/>
          <p:cNvGrpSpPr/>
          <p:nvPr/>
        </p:nvGrpSpPr>
        <p:grpSpPr>
          <a:xfrm>
            <a:off x="2728800" y="5299200"/>
            <a:ext cx="1595920" cy="256563"/>
            <a:chOff x="5778748" y="2095482"/>
            <a:chExt cx="1595920" cy="256563"/>
          </a:xfrm>
        </p:grpSpPr>
        <p:grpSp>
          <p:nvGrpSpPr>
            <p:cNvPr id="137" name="그룹 136"/>
            <p:cNvGrpSpPr/>
            <p:nvPr/>
          </p:nvGrpSpPr>
          <p:grpSpPr>
            <a:xfrm>
              <a:off x="5778748" y="2095482"/>
              <a:ext cx="1595920" cy="256563"/>
              <a:chOff x="319554" y="1245924"/>
              <a:chExt cx="2636592" cy="423864"/>
            </a:xfrm>
          </p:grpSpPr>
          <p:pic>
            <p:nvPicPr>
              <p:cNvPr id="140" name="Picture 1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554" y="1245924"/>
                <a:ext cx="409575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1" name="Picture 1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93" y="1312601"/>
                <a:ext cx="8001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046" y="1260213"/>
                <a:ext cx="419100" cy="409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38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200" y="2134800"/>
              <a:ext cx="472767" cy="1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9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800" y="2138400"/>
              <a:ext cx="484298" cy="18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9" name="TextBox 43"/>
          <p:cNvSpPr txBox="1"/>
          <p:nvPr/>
        </p:nvSpPr>
        <p:spPr>
          <a:xfrm>
            <a:off x="389043" y="1736812"/>
            <a:ext cx="656221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주어진 식을 계산하고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해당하는 음표와 계이름을 찾아보세요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7666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17" y="5265204"/>
            <a:ext cx="985838" cy="33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타원 80"/>
          <p:cNvSpPr/>
          <p:nvPr/>
        </p:nvSpPr>
        <p:spPr>
          <a:xfrm>
            <a:off x="3759888" y="28552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3861786" y="40995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5540455" y="50157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좌우로 움직이는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우측 내용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 내용은 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2663788" y="2854157"/>
            <a:ext cx="619063" cy="64685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9951" y="2672916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suh_h_0402_01_0011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5312" y="894492"/>
            <a:ext cx="6918956" cy="770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072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FE5A2B1-FF85-43E7-AC1A-D0D4CCBE4226}"/>
              </a:ext>
            </a:extLst>
          </p:cNvPr>
          <p:cNvSpPr txBox="1"/>
          <p:nvPr/>
        </p:nvSpPr>
        <p:spPr>
          <a:xfrm>
            <a:off x="389042" y="944724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분수의 덧셈과 뺄셈을 계산한 뒤 알맞은 음표를 찾아 모차르트의 소나타 악보를 완성해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모서리가 둥근 직사각형 82"/>
          <p:cNvSpPr/>
          <p:nvPr/>
        </p:nvSpPr>
        <p:spPr>
          <a:xfrm>
            <a:off x="1223628" y="2672916"/>
            <a:ext cx="2304256" cy="1028845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223628" y="3933056"/>
            <a:ext cx="2304256" cy="1028845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9" name="표 8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414257"/>
              </p:ext>
            </p:extLst>
          </p:nvPr>
        </p:nvGraphicFramePr>
        <p:xfrm>
          <a:off x="1547664" y="2863338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6" name="표 9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04683"/>
              </p:ext>
            </p:extLst>
          </p:nvPr>
        </p:nvGraphicFramePr>
        <p:xfrm>
          <a:off x="2123728" y="286140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" name="TextBox 96"/>
          <p:cNvSpPr txBox="1"/>
          <p:nvPr/>
        </p:nvSpPr>
        <p:spPr>
          <a:xfrm>
            <a:off x="1298864" y="2960948"/>
            <a:ext cx="19450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9" name="표 9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497479"/>
              </p:ext>
            </p:extLst>
          </p:nvPr>
        </p:nvGraphicFramePr>
        <p:xfrm>
          <a:off x="2807804" y="2864503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803" y="3035833"/>
            <a:ext cx="314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4295378"/>
            <a:ext cx="314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8" name="표 10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343094"/>
              </p:ext>
            </p:extLst>
          </p:nvPr>
        </p:nvGraphicFramePr>
        <p:xfrm>
          <a:off x="1407691" y="4147987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52383"/>
              </p:ext>
            </p:extLst>
          </p:nvPr>
        </p:nvGraphicFramePr>
        <p:xfrm>
          <a:off x="2123728" y="4146052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0" name="TextBox 109"/>
          <p:cNvSpPr txBox="1"/>
          <p:nvPr/>
        </p:nvSpPr>
        <p:spPr>
          <a:xfrm>
            <a:off x="1298864" y="4245597"/>
            <a:ext cx="19450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2663788" y="4139932"/>
            <a:ext cx="619063" cy="64685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2" name="표 11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566094"/>
              </p:ext>
            </p:extLst>
          </p:nvPr>
        </p:nvGraphicFramePr>
        <p:xfrm>
          <a:off x="2951820" y="4149152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061" y="2364980"/>
            <a:ext cx="2042651" cy="134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3" name="표 11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761391"/>
              </p:ext>
            </p:extLst>
          </p:nvPr>
        </p:nvGraphicFramePr>
        <p:xfrm>
          <a:off x="5112060" y="2744996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" name="TextBox 113"/>
          <p:cNvSpPr txBox="1"/>
          <p:nvPr/>
        </p:nvSpPr>
        <p:spPr>
          <a:xfrm>
            <a:off x="5724128" y="3152291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121" y="3849654"/>
            <a:ext cx="1682783" cy="122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5" name="표 114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053035"/>
              </p:ext>
            </p:extLst>
          </p:nvPr>
        </p:nvGraphicFramePr>
        <p:xfrm>
          <a:off x="5035334" y="4185156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>
          <a:xfrm>
            <a:off x="4788024" y="4295962"/>
            <a:ext cx="3193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659911" y="4653663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790" y="3962432"/>
            <a:ext cx="360000" cy="35500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5245118" y="1351257"/>
            <a:ext cx="1728228" cy="313547"/>
            <a:chOff x="2899703" y="5517232"/>
            <a:chExt cx="1728228" cy="313547"/>
          </a:xfrm>
        </p:grpSpPr>
        <p:grpSp>
          <p:nvGrpSpPr>
            <p:cNvPr id="121" name="그룹 120"/>
            <p:cNvGrpSpPr/>
            <p:nvPr/>
          </p:nvGrpSpPr>
          <p:grpSpPr>
            <a:xfrm>
              <a:off x="2899703" y="5517232"/>
              <a:ext cx="620721" cy="313547"/>
              <a:chOff x="2349675" y="4210757"/>
              <a:chExt cx="620721" cy="313547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9" name="TextBox 128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방법</a:t>
                </a:r>
                <a:endParaRPr lang="en-US" altLang="ko-KR" sz="11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3457297" y="5517232"/>
              <a:ext cx="620721" cy="313547"/>
              <a:chOff x="2349675" y="4210757"/>
              <a:chExt cx="620721" cy="313547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7" name="TextBox 126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4007210" y="5517232"/>
              <a:ext cx="620721" cy="313547"/>
              <a:chOff x="2349675" y="4210757"/>
              <a:chExt cx="620721" cy="313547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125" name="TextBox 124"/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2728800" y="5299200"/>
            <a:ext cx="1595920" cy="256563"/>
            <a:chOff x="5778748" y="2095482"/>
            <a:chExt cx="1595920" cy="256563"/>
          </a:xfrm>
        </p:grpSpPr>
        <p:grpSp>
          <p:nvGrpSpPr>
            <p:cNvPr id="137" name="그룹 136"/>
            <p:cNvGrpSpPr/>
            <p:nvPr/>
          </p:nvGrpSpPr>
          <p:grpSpPr>
            <a:xfrm>
              <a:off x="5778748" y="2095482"/>
              <a:ext cx="1595920" cy="256563"/>
              <a:chOff x="319554" y="1245924"/>
              <a:chExt cx="2636592" cy="423864"/>
            </a:xfrm>
          </p:grpSpPr>
          <p:pic>
            <p:nvPicPr>
              <p:cNvPr id="140" name="Picture 1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554" y="1245924"/>
                <a:ext cx="409575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1" name="Picture 1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93" y="1312601"/>
                <a:ext cx="8001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046" y="1260213"/>
                <a:ext cx="419100" cy="409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38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200" y="2134800"/>
              <a:ext cx="472767" cy="1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9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800" y="2138400"/>
              <a:ext cx="484298" cy="18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9" name="TextBox 43"/>
          <p:cNvSpPr txBox="1"/>
          <p:nvPr/>
        </p:nvSpPr>
        <p:spPr>
          <a:xfrm>
            <a:off x="389043" y="1736812"/>
            <a:ext cx="656221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주어진 식을 계산하고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해당하는 음표와 계이름을 찾아보세요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7666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17" y="5265204"/>
            <a:ext cx="985838" cy="33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4" name="그룹 63">
            <a:extLst>
              <a:ext uri="{FF2B5EF4-FFF2-40B4-BE49-F238E27FC236}">
                <a16:creationId xmlns="" xmlns:a16="http://schemas.microsoft.com/office/drawing/2014/main" id="{79BAE427-08E8-4C20-81EB-2665EB33EB09}"/>
              </a:ext>
            </a:extLst>
          </p:cNvPr>
          <p:cNvGrpSpPr/>
          <p:nvPr/>
        </p:nvGrpSpPr>
        <p:grpSpPr>
          <a:xfrm>
            <a:off x="251079" y="3681028"/>
            <a:ext cx="6667165" cy="1592058"/>
            <a:chOff x="192745" y="3681232"/>
            <a:chExt cx="6667165" cy="1592058"/>
          </a:xfrm>
        </p:grpSpPr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F312E820-FAE6-40D2-BC13-580A5D20DCC8}"/>
                </a:ext>
              </a:extLst>
            </p:cNvPr>
            <p:cNvSpPr/>
            <p:nvPr/>
          </p:nvSpPr>
          <p:spPr>
            <a:xfrm>
              <a:off x="192745" y="3843250"/>
              <a:ext cx="6667165" cy="12419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38">
              <a:extLst>
                <a:ext uri="{FF2B5EF4-FFF2-40B4-BE49-F238E27FC236}">
                  <a16:creationId xmlns="" xmlns:a16="http://schemas.microsoft.com/office/drawing/2014/main" id="{ABBE2CFD-EDEF-408E-B6E7-754E554E2514}"/>
                </a:ext>
              </a:extLst>
            </p:cNvPr>
            <p:cNvSpPr/>
            <p:nvPr/>
          </p:nvSpPr>
          <p:spPr>
            <a:xfrm>
              <a:off x="338478" y="3681232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7" name="직각 삼각형 66">
              <a:extLst>
                <a:ext uri="{FF2B5EF4-FFF2-40B4-BE49-F238E27FC236}">
                  <a16:creationId xmlns="" xmlns:a16="http://schemas.microsoft.com/office/drawing/2014/main" id="{DB7D3205-CE04-4023-B35E-5BEC273DE875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5" y="4255320"/>
            <a:ext cx="123825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539552" y="4147955"/>
            <a:ext cx="2798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－    ＝    －    ＝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77155"/>
              </p:ext>
            </p:extLst>
          </p:nvPr>
        </p:nvGraphicFramePr>
        <p:xfrm>
          <a:off x="755604" y="4075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" name="표 7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71366"/>
              </p:ext>
            </p:extLst>
          </p:nvPr>
        </p:nvGraphicFramePr>
        <p:xfrm>
          <a:off x="1259660" y="4075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35096"/>
              </p:ext>
            </p:extLst>
          </p:nvPr>
        </p:nvGraphicFramePr>
        <p:xfrm>
          <a:off x="1763716" y="4075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3" name="표 7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309254"/>
              </p:ext>
            </p:extLst>
          </p:nvPr>
        </p:nvGraphicFramePr>
        <p:xfrm>
          <a:off x="2231768" y="4075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1" y="4725144"/>
            <a:ext cx="123825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540606" y="4619687"/>
            <a:ext cx="2312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＝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   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6" name="표 75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49738"/>
              </p:ext>
            </p:extLst>
          </p:nvPr>
        </p:nvGraphicFramePr>
        <p:xfrm>
          <a:off x="1251165" y="4561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7" name="표 7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253636"/>
              </p:ext>
            </p:extLst>
          </p:nvPr>
        </p:nvGraphicFramePr>
        <p:xfrm>
          <a:off x="1854766" y="4561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11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표 7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234697"/>
              </p:ext>
            </p:extLst>
          </p:nvPr>
        </p:nvGraphicFramePr>
        <p:xfrm>
          <a:off x="2447764" y="4561200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1" name="표 80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40860"/>
              </p:ext>
            </p:extLst>
          </p:nvPr>
        </p:nvGraphicFramePr>
        <p:xfrm>
          <a:off x="2708287" y="4077072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2" name="표 8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350306"/>
              </p:ext>
            </p:extLst>
          </p:nvPr>
        </p:nvGraphicFramePr>
        <p:xfrm>
          <a:off x="647564" y="4562058"/>
          <a:ext cx="252000" cy="48768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5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kumimoji="1" lang="ko-KR" altLang="en-US" sz="16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버튼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2663788" y="2854157"/>
            <a:ext cx="619063" cy="64685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306450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43242</TotalTime>
  <Words>1370</Words>
  <Application>Microsoft Office PowerPoint</Application>
  <PresentationFormat>화면 슬라이드 쇼(4:3)</PresentationFormat>
  <Paragraphs>611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DB400SDA</cp:lastModifiedBy>
  <cp:revision>7669</cp:revision>
  <dcterms:created xsi:type="dcterms:W3CDTF">2008-07-15T12:19:11Z</dcterms:created>
  <dcterms:modified xsi:type="dcterms:W3CDTF">2022-05-16T01:53:31Z</dcterms:modified>
</cp:coreProperties>
</file>